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1"/>
    <p:restoredTop sz="93568"/>
  </p:normalViewPr>
  <p:slideViewPr>
    <p:cSldViewPr snapToGrid="0" snapToObjects="1">
      <p:cViewPr>
        <p:scale>
          <a:sx n="121" d="100"/>
          <a:sy n="121" d="100"/>
        </p:scale>
        <p:origin x="-28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="" xmlns:a16="http://schemas.microsoft.com/office/drawing/2014/main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="" xmlns:a16="http://schemas.microsoft.com/office/drawing/2014/main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="" xmlns:a16="http://schemas.microsoft.com/office/drawing/2014/main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="" xmlns:a16="http://schemas.microsoft.com/office/drawing/2014/main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096" y="2903506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680;p45"/>
          <p:cNvCxnSpPr>
            <a:stCxn id="24" idx="3"/>
            <a:endCxn id="104" idx="1"/>
          </p:cNvCxnSpPr>
          <p:nvPr/>
        </p:nvCxnSpPr>
        <p:spPr>
          <a:xfrm flipV="1">
            <a:off x="3659359" y="3194806"/>
            <a:ext cx="1174625" cy="74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>
            <a:stCxn id="24" idx="3"/>
            <a:endCxn id="105" idx="1"/>
          </p:cNvCxnSpPr>
          <p:nvPr/>
        </p:nvCxnSpPr>
        <p:spPr>
          <a:xfrm>
            <a:off x="3659359" y="3202241"/>
            <a:ext cx="1174625" cy="9073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>
            <a:stCxn id="106" idx="1"/>
            <a:endCxn id="103" idx="3"/>
          </p:cNvCxnSpPr>
          <p:nvPr/>
        </p:nvCxnSpPr>
        <p:spPr>
          <a:xfrm flipH="1" flipV="1">
            <a:off x="5570247" y="2354066"/>
            <a:ext cx="1189485" cy="836976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>
            <a:stCxn id="106" idx="1"/>
            <a:endCxn id="104" idx="3"/>
          </p:cNvCxnSpPr>
          <p:nvPr/>
        </p:nvCxnSpPr>
        <p:spPr>
          <a:xfrm flipH="1">
            <a:off x="5570247" y="3191042"/>
            <a:ext cx="1189485" cy="37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>
            <a:stCxn id="106" idx="1"/>
            <a:endCxn id="105" idx="3"/>
          </p:cNvCxnSpPr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>
            <a:stCxn id="24" idx="3"/>
            <a:endCxn id="103" idx="1"/>
          </p:cNvCxnSpPr>
          <p:nvPr/>
        </p:nvCxnSpPr>
        <p:spPr>
          <a:xfrm flipV="1">
            <a:off x="3659359" y="2354066"/>
            <a:ext cx="1174625" cy="84817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  <a:endCxn id="24" idx="1"/>
          </p:cNvCxnSpPr>
          <p:nvPr/>
        </p:nvCxnSpPr>
        <p:spPr>
          <a:xfrm flipV="1">
            <a:off x="1640039" y="3202241"/>
            <a:ext cx="1283057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33599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6063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  <a:endCxn id="24" idx="0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5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  <a:endCxn id="106" idx="0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05533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89607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3810813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732" y="2892307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694;p45"/>
          <p:cNvCxnSpPr>
            <a:stCxn id="106" idx="3"/>
            <a:endCxn id="102" idx="1"/>
          </p:cNvCxnSpPr>
          <p:nvPr/>
        </p:nvCxnSpPr>
        <p:spPr>
          <a:xfrm flipV="1">
            <a:off x="7495995" y="3180672"/>
            <a:ext cx="1283274" cy="1037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27765" y="247058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3299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3307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31307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43" y="2398385"/>
            <a:ext cx="1642632" cy="99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03" y="2178542"/>
            <a:ext cx="944057" cy="1352298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832175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5696" y="176997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8916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59162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0382" y="1770144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916021" y="1061545"/>
            <a:ext cx="2273520" cy="1261241"/>
          </a:xfrm>
          <a:prstGeom prst="cloudCallout">
            <a:avLst>
              <a:gd name="adj1" fmla="val -48559"/>
              <a:gd name="adj2" fmla="val 894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66346" y="1229710"/>
            <a:ext cx="1418896" cy="90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 smtClean="0"/>
              <a:t>Flow </a:t>
            </a:r>
            <a:r>
              <a:rPr lang="en-US" u="sng" dirty="0" smtClean="0"/>
              <a:t>Table</a:t>
            </a:r>
            <a:endParaRPr lang="en-US" sz="1400" dirty="0" smtClean="0"/>
          </a:p>
          <a:p>
            <a:pPr algn="ctr">
              <a:lnSpc>
                <a:spcPct val="8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12" y="4105662"/>
            <a:ext cx="1032983" cy="623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75" y="4981112"/>
            <a:ext cx="1032983" cy="62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29" y="4930978"/>
            <a:ext cx="1032983" cy="623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10" y="5916259"/>
            <a:ext cx="1032983" cy="623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945217"/>
            <a:ext cx="1032983" cy="6232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5368" y="331566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29090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32839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=""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=""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70070</TotalTime>
  <Words>1197</Words>
  <Application>Microsoft Macintosh PowerPoint</Application>
  <PresentationFormat>Widescreen</PresentationFormat>
  <Paragraphs>812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200</cp:revision>
  <dcterms:created xsi:type="dcterms:W3CDTF">2019-12-10T16:47:01Z</dcterms:created>
  <dcterms:modified xsi:type="dcterms:W3CDTF">2020-04-17T19:05:14Z</dcterms:modified>
</cp:coreProperties>
</file>